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02F"/>
    <a:srgbClr val="9D0500"/>
    <a:srgbClr val="310101"/>
    <a:srgbClr val="5E0100"/>
    <a:srgbClr val="041A4F"/>
    <a:srgbClr val="031950"/>
    <a:srgbClr val="021132"/>
    <a:srgbClr val="02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6CF5E-1FF2-6436-FCB2-ABE150A28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727EE8-2E34-D394-0EA1-FCC336D25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6AC5A-9970-D24B-CE78-9CF6BF7F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E08B2F-2763-4F1A-4EFF-5A81660E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2C1805-BD12-B9B5-5F82-5843FAC3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884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CD5AE-6B50-F682-C25C-04D77F6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C7097C-CA99-2B5C-CB07-5B5AB76D6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AF5878-9816-1131-C5A6-FBAC7347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11B253-0DC6-3129-398B-59ECE2E0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D3F9DB-062E-A6B3-5B34-7D4C14F9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061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54E4E2-2CAE-F2C8-459E-65D4FE5E9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D70054C-275A-F543-6E07-19E89B38E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A15AF-F46C-87B2-37E5-57977A1C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5488B7-9F3A-BFD7-47B9-65D8AA9E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8A489-63A3-A812-9BB9-FE8EE09F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4082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EE19C-0564-2CFB-6556-D5BD14FF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64BB36-34C1-103D-A0CF-D141A702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5DCA83-7908-9409-3852-4E09D8D9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AD7273-CBF9-20E9-8218-DC619BC8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27F9F2-1B3A-4196-6809-D3D09FB5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9639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39047-7BDD-D7CA-CA78-8D344C53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E45EF6-9369-25B4-D385-86541998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C31E1-4852-8567-B6DA-81794745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54715-841D-3120-3BF4-E5A3002E7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D6E8DE-11A1-1366-7D96-D7BFBEB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1465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9FD9D-9366-7D9D-E3BE-5AE95CF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9EECF-100A-5306-5B20-28444B209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01B60E-46E0-768D-2CDA-45CC47AAB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D622DA-8627-C895-8C2A-DEB7DD0E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1F95EA-9766-E208-02D8-88B0BE56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F997B-D041-0150-49E2-554079F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04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33677-6F2A-2866-F295-556D833C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07DF36-E191-8A4E-B678-534F7E99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8A9243-E4C6-832F-3E45-5C9FB78CD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744D5F-2216-5DCB-5004-9F4F3FF34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3A73B5-B3AE-B708-EFF9-EE77AFFF9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693D90-FDF0-CC3F-44FB-D8FD4D82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5C87AE-6648-8858-F32F-1F687250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CFDE8-5704-7C30-BA08-0C13CB32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5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EBCE-5995-5272-17C1-77155B57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AFC71F-0FF8-FA60-EE08-49A01CC7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F57914-C889-3F67-6F5E-7C04E88D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17D96B-FD19-5189-D653-5473B7E0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292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2963CC-A3BD-F458-D7AB-DA7803C6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023C36-A36A-0A6F-DDF3-DC7C7AAC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907D44-5F96-E1F9-1771-FB16B6B6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831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27927-C134-0F79-F283-728364F2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B9843-522B-7AE9-C4AD-487554C6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D3A59E-1EFF-FA73-0C99-942F1E5C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09DEB4-84D8-A528-5B1D-CE8FCFA8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60C5C2-C744-C326-245C-D9CC0394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06F5EB-11AE-B89C-A3A7-9CE9BA82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3939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712DE-5026-3DBE-1FA2-477AAB83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E05B6C-6874-2493-4762-495318BDE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56A115-FA41-1204-16E2-0503E78D3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D8E0D-F295-5ED3-FA00-4984641B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0564AA-06D1-B028-55FE-241A1109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477CB3-265C-4493-8A6A-09E49369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270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969F6-C476-03B6-CDD2-A5796072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9041D8-4823-44E5-061B-D48A8295C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A49A7-FF18-EEC5-BCCD-A6F2B5A3B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E464-CC4B-43B4-B7C2-E6484F479765}" type="datetimeFigureOut">
              <a:rPr lang="es-EC" smtClean="0"/>
              <a:t>4/8/2023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847228-13D9-21AF-0903-71355CFB2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ABF408-2010-0DF1-61C7-8105EAEE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761FD-57E5-4315-9749-65BDFC5B4A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313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10" Type="http://schemas.microsoft.com/office/2007/relationships/hdphoto" Target="../media/hdphoto8.wdp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microsoft.com/office/2007/relationships/hdphoto" Target="../media/hdphoto3.wdp"/><Relationship Id="rId9" Type="http://schemas.openxmlformats.org/officeDocument/2006/relationships/image" Target="../media/image12.png"/><Relationship Id="rId1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ágono 22">
            <a:extLst>
              <a:ext uri="{FF2B5EF4-FFF2-40B4-BE49-F238E27FC236}">
                <a16:creationId xmlns:a16="http://schemas.microsoft.com/office/drawing/2014/main" id="{A57405BC-0FD8-6464-5B66-85E6D07071F0}"/>
              </a:ext>
            </a:extLst>
          </p:cNvPr>
          <p:cNvSpPr/>
          <p:nvPr/>
        </p:nvSpPr>
        <p:spPr>
          <a:xfrm flipV="1">
            <a:off x="8747455" y="3555901"/>
            <a:ext cx="2275458" cy="1697028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785AFA-BAAB-9011-251C-69DB09423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91" y="292369"/>
            <a:ext cx="9144000" cy="720505"/>
          </a:xfrm>
        </p:spPr>
        <p:txBody>
          <a:bodyPr>
            <a:normAutofit fontScale="90000"/>
          </a:bodyPr>
          <a:lstStyle/>
          <a:p>
            <a:pPr algn="l"/>
            <a:r>
              <a:rPr lang="es-EC" b="1" dirty="0"/>
              <a:t>ICON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4D945C-DD36-F316-3F91-6E00FA21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93" y="3543242"/>
            <a:ext cx="26765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60AFFF06-C33F-B60D-7638-8E8C3CDAEC62}"/>
              </a:ext>
            </a:extLst>
          </p:cNvPr>
          <p:cNvGrpSpPr/>
          <p:nvPr/>
        </p:nvGrpSpPr>
        <p:grpSpPr>
          <a:xfrm>
            <a:off x="7916423" y="4560652"/>
            <a:ext cx="2334012" cy="1497745"/>
            <a:chOff x="8535402" y="3083545"/>
            <a:chExt cx="2334012" cy="149774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8A915D9-1564-AE40-74DC-F4163DB8932F}"/>
                </a:ext>
              </a:extLst>
            </p:cNvPr>
            <p:cNvSpPr/>
            <p:nvPr/>
          </p:nvSpPr>
          <p:spPr>
            <a:xfrm>
              <a:off x="8535402" y="3083545"/>
              <a:ext cx="2334012" cy="149774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sz="800" b="1" dirty="0">
                <a:solidFill>
                  <a:schemeClr val="bg1"/>
                </a:solidFill>
                <a:latin typeface="Mistral" panose="03090702030407020403" pitchFamily="66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4ACCB82-080B-7201-39AC-A38A23CE91C7}"/>
                </a:ext>
              </a:extLst>
            </p:cNvPr>
            <p:cNvGrpSpPr/>
            <p:nvPr/>
          </p:nvGrpSpPr>
          <p:grpSpPr>
            <a:xfrm>
              <a:off x="9087371" y="3514097"/>
              <a:ext cx="1270326" cy="600223"/>
              <a:chOff x="9420830" y="892419"/>
              <a:chExt cx="1270326" cy="600223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78257BC2-616D-2E80-F84C-CC26E05B0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3683" y="985315"/>
                <a:ext cx="228034" cy="228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B4667C26-5D3A-F258-A478-5AFEA5E68899}"/>
                  </a:ext>
                </a:extLst>
              </p:cNvPr>
              <p:cNvGrpSpPr/>
              <p:nvPr/>
            </p:nvGrpSpPr>
            <p:grpSpPr>
              <a:xfrm>
                <a:off x="9420830" y="892419"/>
                <a:ext cx="1270326" cy="600223"/>
                <a:chOff x="489586" y="2498492"/>
                <a:chExt cx="1270326" cy="600223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8B870107-711D-111B-C585-E029BF95D7FF}"/>
                    </a:ext>
                  </a:extLst>
                </p:cNvPr>
                <p:cNvGrpSpPr/>
                <p:nvPr/>
              </p:nvGrpSpPr>
              <p:grpSpPr>
                <a:xfrm>
                  <a:off x="580178" y="2498607"/>
                  <a:ext cx="804801" cy="600108"/>
                  <a:chOff x="2005087" y="1684305"/>
                  <a:chExt cx="804801" cy="600108"/>
                </a:xfrm>
              </p:grpSpPr>
              <p:grpSp>
                <p:nvGrpSpPr>
                  <p:cNvPr id="12" name="Grupo 11">
                    <a:extLst>
                      <a:ext uri="{FF2B5EF4-FFF2-40B4-BE49-F238E27FC236}">
                        <a16:creationId xmlns:a16="http://schemas.microsoft.com/office/drawing/2014/main" id="{83684C1F-83D0-D422-7D91-1ED9FB1AC7EC}"/>
                      </a:ext>
                    </a:extLst>
                  </p:cNvPr>
                  <p:cNvGrpSpPr/>
                  <p:nvPr/>
                </p:nvGrpSpPr>
                <p:grpSpPr>
                  <a:xfrm>
                    <a:off x="2005087" y="1684305"/>
                    <a:ext cx="804801" cy="550668"/>
                    <a:chOff x="10716077" y="3764896"/>
                    <a:chExt cx="737231" cy="550668"/>
                  </a:xfrm>
                </p:grpSpPr>
                <p:sp>
                  <p:nvSpPr>
                    <p:cNvPr id="14" name="CuadroTexto 13">
                      <a:extLst>
                        <a:ext uri="{FF2B5EF4-FFF2-40B4-BE49-F238E27FC236}">
                          <a16:creationId xmlns:a16="http://schemas.microsoft.com/office/drawing/2014/main" id="{C8FD2DC7-CC41-E69E-546A-8CF1B68E6B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68288" y="3764896"/>
                      <a:ext cx="38502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C" sz="1100" b="1" dirty="0">
                          <a:solidFill>
                            <a:srgbClr val="1099C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ECU</a:t>
                      </a:r>
                    </a:p>
                  </p:txBody>
                </p:sp>
                <p:grpSp>
                  <p:nvGrpSpPr>
                    <p:cNvPr id="15" name="Grupo 14">
                      <a:extLst>
                        <a:ext uri="{FF2B5EF4-FFF2-40B4-BE49-F238E27FC236}">
                          <a16:creationId xmlns:a16="http://schemas.microsoft.com/office/drawing/2014/main" id="{26AAFCE1-E3B3-9A19-7D12-194FDD1BC7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16077" y="4112367"/>
                      <a:ext cx="734127" cy="203197"/>
                      <a:chOff x="9962201" y="1467229"/>
                      <a:chExt cx="734127" cy="203197"/>
                    </a:xfrm>
                  </p:grpSpPr>
                  <p:sp>
                    <p:nvSpPr>
                      <p:cNvPr id="16" name="Rectángulo redondeado 85">
                        <a:extLst>
                          <a:ext uri="{FF2B5EF4-FFF2-40B4-BE49-F238E27FC236}">
                            <a16:creationId xmlns:a16="http://schemas.microsoft.com/office/drawing/2014/main" id="{27497324-73C7-D3FC-B481-BA22CE99C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64633" y="1497088"/>
                        <a:ext cx="556692" cy="173338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rgbClr val="BE02F9">
                              <a:shade val="30000"/>
                              <a:satMod val="115000"/>
                            </a:srgbClr>
                          </a:gs>
                          <a:gs pos="75000">
                            <a:srgbClr val="1099CD"/>
                          </a:gs>
                          <a:gs pos="28000">
                            <a:srgbClr val="6152E2"/>
                          </a:gs>
                        </a:gsLst>
                        <a:lin ang="10800000" scaled="1"/>
                        <a:tileRect/>
                      </a:grad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C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cxnSp>
                    <p:nvCxnSpPr>
                      <p:cNvPr id="17" name="Conector angular 84">
                        <a:extLst>
                          <a:ext uri="{FF2B5EF4-FFF2-40B4-BE49-F238E27FC236}">
                            <a16:creationId xmlns:a16="http://schemas.microsoft.com/office/drawing/2014/main" id="{D96A2077-9552-F535-9611-E5EB8C28B261}"/>
                          </a:ext>
                        </a:extLst>
                      </p:cNvPr>
                      <p:cNvCxnSpPr>
                        <a:cxnSpLocks/>
                        <a:endCxn id="16" idx="1"/>
                      </p:cNvCxnSpPr>
                      <p:nvPr/>
                    </p:nvCxnSpPr>
                    <p:spPr>
                      <a:xfrm rot="16200000" flipH="1">
                        <a:off x="9955153" y="1474277"/>
                        <a:ext cx="116528" cy="102432"/>
                      </a:xfrm>
                      <a:prstGeom prst="bentConnector2">
                        <a:avLst/>
                      </a:prstGeom>
                      <a:ln>
                        <a:solidFill>
                          <a:srgbClr val="1099CD"/>
                        </a:solidFill>
                        <a:headEnd w="sm" len="sm"/>
                        <a:tailEnd type="triangle" w="sm" len="sm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Conector recto 17">
                        <a:extLst>
                          <a:ext uri="{FF2B5EF4-FFF2-40B4-BE49-F238E27FC236}">
                            <a16:creationId xmlns:a16="http://schemas.microsoft.com/office/drawing/2014/main" id="{C18D8E73-E8E7-AB7B-8CC5-5052C43C2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965156" y="1467229"/>
                        <a:ext cx="731172" cy="2717"/>
                      </a:xfrm>
                      <a:prstGeom prst="line">
                        <a:avLst/>
                      </a:prstGeom>
                      <a:ln>
                        <a:solidFill>
                          <a:srgbClr val="1099C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6F9B1637-9B48-3C2A-1BF1-7874E6BE7B32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980" y="2030497"/>
                    <a:ext cx="690309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stral" panose="03090702030407020403" pitchFamily="66" charset="0"/>
                      </a:rPr>
                      <a:t>&lt; Code /&gt;</a:t>
                    </a:r>
                  </a:p>
                </p:txBody>
              </p:sp>
            </p:grpSp>
            <p:pic>
              <p:nvPicPr>
                <p:cNvPr id="10" name="Picture 6" descr="dinero">
                  <a:extLst>
                    <a:ext uri="{FF2B5EF4-FFF2-40B4-BE49-F238E27FC236}">
                      <a16:creationId xmlns:a16="http://schemas.microsoft.com/office/drawing/2014/main" id="{92C4EB8D-4703-CF8D-42C1-9258704B9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935" b="-1"/>
                <a:stretch/>
              </p:blipFill>
              <p:spPr bwMode="auto">
                <a:xfrm>
                  <a:off x="1292251" y="2838767"/>
                  <a:ext cx="467661" cy="2104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D3AA5F52-AFF6-A0C7-DA4C-2FC59B0BBB39}"/>
                    </a:ext>
                  </a:extLst>
                </p:cNvPr>
                <p:cNvSpPr txBox="1"/>
                <p:nvPr/>
              </p:nvSpPr>
              <p:spPr>
                <a:xfrm>
                  <a:off x="489586" y="2498492"/>
                  <a:ext cx="957289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2600" b="1" dirty="0">
                      <a:latin typeface="Colonna MT" panose="04020805060202030203" pitchFamily="82" charset="0"/>
                    </a:rPr>
                    <a:t>Dabu</a:t>
                  </a:r>
                  <a:endParaRPr lang="es-EC" sz="1050" b="1" dirty="0">
                    <a:latin typeface="Colonna MT" panose="04020805060202030203" pitchFamily="82" charset="0"/>
                  </a:endParaRPr>
                </a:p>
              </p:txBody>
            </p:sp>
          </p:grp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88247C9-14B6-BE2C-BC8D-42A756633130}"/>
              </a:ext>
            </a:extLst>
          </p:cNvPr>
          <p:cNvGrpSpPr/>
          <p:nvPr/>
        </p:nvGrpSpPr>
        <p:grpSpPr>
          <a:xfrm>
            <a:off x="7226913" y="3926868"/>
            <a:ext cx="920674" cy="914400"/>
            <a:chOff x="6264499" y="2514600"/>
            <a:chExt cx="920674" cy="9144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1884A0F-060B-A51C-CF38-5688FF71CD51}"/>
                </a:ext>
              </a:extLst>
            </p:cNvPr>
            <p:cNvSpPr/>
            <p:nvPr/>
          </p:nvSpPr>
          <p:spPr>
            <a:xfrm>
              <a:off x="6270773" y="2514600"/>
              <a:ext cx="914400" cy="914400"/>
            </a:xfrm>
            <a:prstGeom prst="ellipse">
              <a:avLst/>
            </a:prstGeom>
            <a:gradFill flip="none" rotWithShape="1">
              <a:gsLst>
                <a:gs pos="45000">
                  <a:srgbClr val="031950">
                    <a:lumMod val="97000"/>
                  </a:srgbClr>
                </a:gs>
                <a:gs pos="12000">
                  <a:schemeClr val="accent1">
                    <a:shade val="30000"/>
                    <a:satMod val="115000"/>
                  </a:schemeClr>
                </a:gs>
                <a:gs pos="71000">
                  <a:srgbClr val="021132"/>
                </a:gs>
                <a:gs pos="91000">
                  <a:srgbClr val="02040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2AFBF21-4214-C0E4-56ED-9DB19C414F4F}"/>
                </a:ext>
              </a:extLst>
            </p:cNvPr>
            <p:cNvGrpSpPr/>
            <p:nvPr/>
          </p:nvGrpSpPr>
          <p:grpSpPr>
            <a:xfrm>
              <a:off x="6264499" y="2789563"/>
              <a:ext cx="920674" cy="462438"/>
              <a:chOff x="7818934" y="2333580"/>
              <a:chExt cx="900000" cy="704536"/>
            </a:xfrm>
          </p:grpSpPr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CA51C4C-293A-86FE-CE1A-67C4E4FD4E93}"/>
                  </a:ext>
                </a:extLst>
              </p:cNvPr>
              <p:cNvSpPr txBox="1"/>
              <p:nvPr/>
            </p:nvSpPr>
            <p:spPr>
              <a:xfrm>
                <a:off x="7818934" y="2334758"/>
                <a:ext cx="900000" cy="70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lonna MT" panose="04020805060202030203" pitchFamily="82" charset="0"/>
                  </a:rPr>
                  <a:t>Dabu</a:t>
                </a:r>
                <a:endParaRPr lang="es-EC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lonna MT" panose="04020805060202030203" pitchFamily="82" charset="0"/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7CD8A9C-5F99-683E-DE84-E2A176016FD8}"/>
                  </a:ext>
                </a:extLst>
              </p:cNvPr>
              <p:cNvSpPr txBox="1"/>
              <p:nvPr/>
            </p:nvSpPr>
            <p:spPr>
              <a:xfrm>
                <a:off x="8297578" y="2333580"/>
                <a:ext cx="414004" cy="386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1050" b="1" dirty="0">
                    <a:solidFill>
                      <a:schemeClr val="bg1"/>
                    </a:solidFill>
                    <a:effectLst/>
                  </a:rPr>
                  <a:t>.</a:t>
                </a:r>
                <a:r>
                  <a:rPr lang="es-EC" sz="1050" b="1" dirty="0" err="1">
                    <a:solidFill>
                      <a:schemeClr val="bg1"/>
                    </a:solidFill>
                    <a:effectLst/>
                  </a:rPr>
                  <a:t>dev</a:t>
                </a:r>
                <a:endParaRPr lang="es-EC" sz="105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pic>
        <p:nvPicPr>
          <p:cNvPr id="22" name="Picture 12">
            <a:extLst>
              <a:ext uri="{FF2B5EF4-FFF2-40B4-BE49-F238E27FC236}">
                <a16:creationId xmlns:a16="http://schemas.microsoft.com/office/drawing/2014/main" id="{CFBEC9AE-825A-F1C8-AF05-26E0B849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04" y="1748133"/>
            <a:ext cx="1123983" cy="112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co de bloque 23">
            <a:extLst>
              <a:ext uri="{FF2B5EF4-FFF2-40B4-BE49-F238E27FC236}">
                <a16:creationId xmlns:a16="http://schemas.microsoft.com/office/drawing/2014/main" id="{86FB03B6-CB64-FA77-1C70-AB811DBC898B}"/>
              </a:ext>
            </a:extLst>
          </p:cNvPr>
          <p:cNvSpPr/>
          <p:nvPr/>
        </p:nvSpPr>
        <p:spPr>
          <a:xfrm flipV="1">
            <a:off x="7592534" y="3749869"/>
            <a:ext cx="914400" cy="914400"/>
          </a:xfrm>
          <a:prstGeom prst="blockArc">
            <a:avLst>
              <a:gd name="adj1" fmla="val 6232648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443BF4C-8E36-46A9-D9BA-FA344565C010}"/>
              </a:ext>
            </a:extLst>
          </p:cNvPr>
          <p:cNvSpPr/>
          <p:nvPr/>
        </p:nvSpPr>
        <p:spPr>
          <a:xfrm>
            <a:off x="7002220" y="3646252"/>
            <a:ext cx="914400" cy="914400"/>
          </a:xfrm>
          <a:prstGeom prst="ellipse">
            <a:avLst/>
          </a:prstGeom>
          <a:gradFill flip="none" rotWithShape="1">
            <a:gsLst>
              <a:gs pos="45000">
                <a:srgbClr val="031950"/>
              </a:gs>
              <a:gs pos="12000">
                <a:schemeClr val="accent1">
                  <a:shade val="30000"/>
                  <a:satMod val="115000"/>
                </a:schemeClr>
              </a:gs>
              <a:gs pos="71000">
                <a:srgbClr val="021132"/>
              </a:gs>
              <a:gs pos="91000">
                <a:srgbClr val="02040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9A123A1-C801-2E6C-C616-3393B7839F0F}"/>
              </a:ext>
            </a:extLst>
          </p:cNvPr>
          <p:cNvGrpSpPr/>
          <p:nvPr/>
        </p:nvGrpSpPr>
        <p:grpSpPr>
          <a:xfrm>
            <a:off x="3742007" y="384652"/>
            <a:ext cx="798459" cy="880022"/>
            <a:chOff x="7021163" y="2055520"/>
            <a:chExt cx="1019810" cy="1123984"/>
          </a:xfrm>
        </p:grpSpPr>
        <p:sp>
          <p:nvSpPr>
            <p:cNvPr id="35" name="Hexágono 34">
              <a:extLst>
                <a:ext uri="{FF2B5EF4-FFF2-40B4-BE49-F238E27FC236}">
                  <a16:creationId xmlns:a16="http://schemas.microsoft.com/office/drawing/2014/main" id="{E9B15176-6106-812C-2904-D80A0DD5AD38}"/>
                </a:ext>
              </a:extLst>
            </p:cNvPr>
            <p:cNvSpPr/>
            <p:nvPr/>
          </p:nvSpPr>
          <p:spPr>
            <a:xfrm rot="5400000">
              <a:off x="6969076" y="2107607"/>
              <a:ext cx="1123984" cy="1019810"/>
            </a:xfrm>
            <a:prstGeom prst="hexagon">
              <a:avLst>
                <a:gd name="adj" fmla="val 27782"/>
                <a:gd name="vf" fmla="val 115470"/>
              </a:avLst>
            </a:prstGeom>
            <a:gradFill flip="none" rotWithShape="1">
              <a:gsLst>
                <a:gs pos="100000">
                  <a:srgbClr val="02040C"/>
                </a:gs>
                <a:gs pos="75000">
                  <a:srgbClr val="021132"/>
                </a:gs>
                <a:gs pos="50000">
                  <a:srgbClr val="031950"/>
                </a:gs>
                <a:gs pos="22000">
                  <a:srgbClr val="041A4F"/>
                </a:gs>
              </a:gsLst>
              <a:lin ang="2700000" scaled="1"/>
              <a:tileRect/>
            </a:gradFill>
            <a:ln w="6350" cap="rnd">
              <a:solidFill>
                <a:schemeClr val="accent1">
                  <a:shade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sz="1200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DECD66E3-88BA-E49A-13D4-912B92680D59}"/>
                </a:ext>
              </a:extLst>
            </p:cNvPr>
            <p:cNvGrpSpPr/>
            <p:nvPr/>
          </p:nvGrpSpPr>
          <p:grpSpPr>
            <a:xfrm>
              <a:off x="7108328" y="2419488"/>
              <a:ext cx="882347" cy="469824"/>
              <a:chOff x="7770632" y="2333580"/>
              <a:chExt cx="998240" cy="715788"/>
            </a:xfrm>
          </p:grpSpPr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C8FE5A7-0300-000C-75AC-F989B0418194}"/>
                  </a:ext>
                </a:extLst>
              </p:cNvPr>
              <p:cNvSpPr txBox="1"/>
              <p:nvPr/>
            </p:nvSpPr>
            <p:spPr>
              <a:xfrm>
                <a:off x="7770632" y="2390584"/>
                <a:ext cx="940949" cy="65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lonna MT" panose="04020805060202030203" pitchFamily="82" charset="0"/>
                  </a:rPr>
                  <a:t>Dabu</a:t>
                </a:r>
                <a:endParaRPr lang="es-EC" sz="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lonna MT" panose="04020805060202030203" pitchFamily="82" charset="0"/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BDD2336-0FD4-AAAA-4B01-BB4F2D5AA36B}"/>
                  </a:ext>
                </a:extLst>
              </p:cNvPr>
              <p:cNvSpPr txBox="1"/>
              <p:nvPr/>
            </p:nvSpPr>
            <p:spPr>
              <a:xfrm>
                <a:off x="8240289" y="2333580"/>
                <a:ext cx="528583" cy="419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C" sz="800" b="1" dirty="0">
                    <a:solidFill>
                      <a:schemeClr val="bg1"/>
                    </a:solidFill>
                    <a:effectLst/>
                  </a:rPr>
                  <a:t>.</a:t>
                </a:r>
                <a:r>
                  <a:rPr lang="es-EC" sz="800" b="1" dirty="0" err="1">
                    <a:solidFill>
                      <a:schemeClr val="bg1"/>
                    </a:solidFill>
                    <a:effectLst/>
                  </a:rPr>
                  <a:t>dev</a:t>
                </a:r>
                <a:endParaRPr lang="es-EC" sz="80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2234D4F-51A8-A0A6-CFA0-FB159BB5D9E3}"/>
              </a:ext>
            </a:extLst>
          </p:cNvPr>
          <p:cNvGrpSpPr/>
          <p:nvPr/>
        </p:nvGrpSpPr>
        <p:grpSpPr>
          <a:xfrm>
            <a:off x="5185026" y="384574"/>
            <a:ext cx="798459" cy="880022"/>
            <a:chOff x="7021163" y="2055520"/>
            <a:chExt cx="1019810" cy="1123984"/>
          </a:xfrm>
        </p:grpSpPr>
        <p:sp>
          <p:nvSpPr>
            <p:cNvPr id="38" name="Hexágono 37">
              <a:extLst>
                <a:ext uri="{FF2B5EF4-FFF2-40B4-BE49-F238E27FC236}">
                  <a16:creationId xmlns:a16="http://schemas.microsoft.com/office/drawing/2014/main" id="{C5C59CCA-2A11-5EAE-3EE1-55F802AE7699}"/>
                </a:ext>
              </a:extLst>
            </p:cNvPr>
            <p:cNvSpPr/>
            <p:nvPr/>
          </p:nvSpPr>
          <p:spPr>
            <a:xfrm rot="5400000">
              <a:off x="6969076" y="2107607"/>
              <a:ext cx="1123984" cy="1019810"/>
            </a:xfrm>
            <a:prstGeom prst="hexagon">
              <a:avLst>
                <a:gd name="adj" fmla="val 27782"/>
                <a:gd name="vf" fmla="val 115470"/>
              </a:avLst>
            </a:prstGeom>
            <a:gradFill flip="none" rotWithShape="1">
              <a:gsLst>
                <a:gs pos="100000">
                  <a:srgbClr val="310101"/>
                </a:gs>
                <a:gs pos="75000">
                  <a:srgbClr val="5E0100"/>
                </a:gs>
                <a:gs pos="50000">
                  <a:srgbClr val="9D0500"/>
                </a:gs>
                <a:gs pos="22000">
                  <a:srgbClr val="C3002F"/>
                </a:gs>
              </a:gsLst>
              <a:lin ang="2700000" scaled="1"/>
              <a:tileRect/>
            </a:gradFill>
            <a:ln w="6350" cap="rnd">
              <a:solidFill>
                <a:srgbClr val="31010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sz="1200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3B94A80E-16B0-75CD-B8A7-9B2AB41E79CE}"/>
                </a:ext>
              </a:extLst>
            </p:cNvPr>
            <p:cNvGrpSpPr/>
            <p:nvPr/>
          </p:nvGrpSpPr>
          <p:grpSpPr>
            <a:xfrm>
              <a:off x="7108328" y="2419488"/>
              <a:ext cx="882347" cy="469824"/>
              <a:chOff x="7770632" y="2333580"/>
              <a:chExt cx="998240" cy="715788"/>
            </a:xfrm>
          </p:grpSpPr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703D885D-AC53-1C59-36CB-05B9AF084D0E}"/>
                  </a:ext>
                </a:extLst>
              </p:cNvPr>
              <p:cNvSpPr txBox="1"/>
              <p:nvPr/>
            </p:nvSpPr>
            <p:spPr>
              <a:xfrm>
                <a:off x="7770632" y="2390584"/>
                <a:ext cx="940949" cy="65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lonna MT" panose="04020805060202030203" pitchFamily="82" charset="0"/>
                  </a:rPr>
                  <a:t>Dabu</a:t>
                </a:r>
                <a:endParaRPr lang="es-EC" sz="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lonna MT" panose="04020805060202030203" pitchFamily="82" charset="0"/>
                </a:endParaRP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219E9F51-A484-2C49-2071-85C88A8DC922}"/>
                  </a:ext>
                </a:extLst>
              </p:cNvPr>
              <p:cNvSpPr txBox="1"/>
              <p:nvPr/>
            </p:nvSpPr>
            <p:spPr>
              <a:xfrm>
                <a:off x="8240289" y="2333580"/>
                <a:ext cx="528583" cy="419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C" sz="800" b="1" dirty="0">
                    <a:solidFill>
                      <a:schemeClr val="bg1"/>
                    </a:solidFill>
                    <a:effectLst/>
                  </a:rPr>
                  <a:t>.</a:t>
                </a:r>
                <a:r>
                  <a:rPr lang="es-EC" sz="800" b="1" dirty="0" err="1">
                    <a:solidFill>
                      <a:schemeClr val="bg1"/>
                    </a:solidFill>
                    <a:effectLst/>
                  </a:rPr>
                  <a:t>dev</a:t>
                </a:r>
                <a:endParaRPr lang="es-EC" sz="80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795CCD9-35E1-7928-2A24-66EA823CBC18}"/>
              </a:ext>
            </a:extLst>
          </p:cNvPr>
          <p:cNvSpPr/>
          <p:nvPr/>
        </p:nvSpPr>
        <p:spPr>
          <a:xfrm>
            <a:off x="3463047" y="1819072"/>
            <a:ext cx="661481" cy="583660"/>
          </a:xfrm>
          <a:prstGeom prst="rect">
            <a:avLst/>
          </a:prstGeom>
          <a:solidFill>
            <a:srgbClr val="0204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9ECB0DB-0F56-ED3E-E62F-0663CCD9EBD3}"/>
              </a:ext>
            </a:extLst>
          </p:cNvPr>
          <p:cNvSpPr/>
          <p:nvPr/>
        </p:nvSpPr>
        <p:spPr>
          <a:xfrm>
            <a:off x="4183133" y="1819072"/>
            <a:ext cx="661481" cy="583660"/>
          </a:xfrm>
          <a:prstGeom prst="rect">
            <a:avLst/>
          </a:prstGeom>
          <a:solidFill>
            <a:srgbClr val="0211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227F533-74F9-22FA-8CC1-74D9B11DB7C4}"/>
              </a:ext>
            </a:extLst>
          </p:cNvPr>
          <p:cNvSpPr/>
          <p:nvPr/>
        </p:nvSpPr>
        <p:spPr>
          <a:xfrm>
            <a:off x="3463046" y="2450157"/>
            <a:ext cx="661481" cy="583660"/>
          </a:xfrm>
          <a:prstGeom prst="rect">
            <a:avLst/>
          </a:prstGeom>
          <a:solidFill>
            <a:srgbClr val="0319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7838F23-7140-5CBC-13BE-15909DA4332B}"/>
              </a:ext>
            </a:extLst>
          </p:cNvPr>
          <p:cNvSpPr/>
          <p:nvPr/>
        </p:nvSpPr>
        <p:spPr>
          <a:xfrm>
            <a:off x="4183133" y="2450157"/>
            <a:ext cx="661481" cy="583660"/>
          </a:xfrm>
          <a:prstGeom prst="rect">
            <a:avLst/>
          </a:prstGeom>
          <a:solidFill>
            <a:srgbClr val="041A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0BDDAF88-2981-5763-0185-975275BCD772}"/>
              </a:ext>
            </a:extLst>
          </p:cNvPr>
          <p:cNvSpPr/>
          <p:nvPr/>
        </p:nvSpPr>
        <p:spPr>
          <a:xfrm>
            <a:off x="5314795" y="1846143"/>
            <a:ext cx="661481" cy="583660"/>
          </a:xfrm>
          <a:prstGeom prst="rect">
            <a:avLst/>
          </a:prstGeom>
          <a:solidFill>
            <a:srgbClr val="310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21B6D747-0379-4AA0-E24A-BE92D89C4344}"/>
              </a:ext>
            </a:extLst>
          </p:cNvPr>
          <p:cNvSpPr/>
          <p:nvPr/>
        </p:nvSpPr>
        <p:spPr>
          <a:xfrm>
            <a:off x="6034881" y="1846143"/>
            <a:ext cx="661481" cy="583660"/>
          </a:xfrm>
          <a:prstGeom prst="rect">
            <a:avLst/>
          </a:prstGeom>
          <a:solidFill>
            <a:srgbClr val="5E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1437A9E-366F-294C-3468-A01D4216C68D}"/>
              </a:ext>
            </a:extLst>
          </p:cNvPr>
          <p:cNvSpPr/>
          <p:nvPr/>
        </p:nvSpPr>
        <p:spPr>
          <a:xfrm>
            <a:off x="5314794" y="2477228"/>
            <a:ext cx="661481" cy="583660"/>
          </a:xfrm>
          <a:prstGeom prst="rect">
            <a:avLst/>
          </a:prstGeom>
          <a:solidFill>
            <a:srgbClr val="9D0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09CD512C-9C11-6A85-D7F3-1A540B43D45F}"/>
              </a:ext>
            </a:extLst>
          </p:cNvPr>
          <p:cNvSpPr/>
          <p:nvPr/>
        </p:nvSpPr>
        <p:spPr>
          <a:xfrm>
            <a:off x="6034881" y="2477228"/>
            <a:ext cx="661481" cy="583660"/>
          </a:xfrm>
          <a:prstGeom prst="rect">
            <a:avLst/>
          </a:prstGeom>
          <a:solidFill>
            <a:srgbClr val="C300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836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381DD30-D49E-B110-3452-CAEBC9A8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501" y="384444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07210C-03E0-36E4-3BE4-DE088B7A3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0" y="200716"/>
            <a:ext cx="3432345" cy="4170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E2017A-31DC-6F3F-2ABE-56D4169AF8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40" b="72076" l="9947" r="89876">
                        <a14:backgroundMark x1="36234" y1="61550" x2="41918" y2="69298"/>
                        <a14:backgroundMark x1="52220" y1="67690" x2="52220" y2="67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18626" b="27034"/>
          <a:stretch/>
        </p:blipFill>
        <p:spPr>
          <a:xfrm>
            <a:off x="3877133" y="200716"/>
            <a:ext cx="2300527" cy="3113946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33104021-EB62-1D1A-669A-40EEA0AC8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951" b="100000" l="15082" r="85870">
                        <a14:backgroundMark x1="51766" y1="89079" x2="54076" y2="99786"/>
                        <a14:backgroundMark x1="31250" y1="49679" x2="32065" y2="54069"/>
                        <a14:backgroundMark x1="71875" y1="51606" x2="72554" y2="63062"/>
                        <a14:backgroundMark x1="71603" y1="49251" x2="71875" y2="51713"/>
                        <a14:backgroundMark x1="31386" y1="48501" x2="31250" y2="49358"/>
                        <a14:backgroundMark x1="72418" y1="64561" x2="72418" y2="61884"/>
                        <a14:backgroundMark x1="72418" y1="65203" x2="72418" y2="63919"/>
                        <a14:backgroundMark x1="30435" y1="67345" x2="30435" y2="66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19542" r="13249" b="-719"/>
          <a:stretch/>
        </p:blipFill>
        <p:spPr bwMode="auto">
          <a:xfrm>
            <a:off x="2524530" y="2573206"/>
            <a:ext cx="4984098" cy="71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7503AB4-790E-8727-5744-C1841360E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40" b="72076" l="9947" r="89876">
                        <a14:backgroundMark x1="36234" y1="61550" x2="41918" y2="69298"/>
                        <a14:backgroundMark x1="52220" y1="67690" x2="52220" y2="67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18626" b="27034"/>
          <a:stretch/>
        </p:blipFill>
        <p:spPr>
          <a:xfrm>
            <a:off x="8831480" y="315054"/>
            <a:ext cx="2300527" cy="31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E152BF09-2D73-6782-9DF4-FEF6F6E6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69" y="865106"/>
            <a:ext cx="5924550" cy="33718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083A478-F2E1-83C0-6460-E3E5D9D98329}"/>
              </a:ext>
            </a:extLst>
          </p:cNvPr>
          <p:cNvSpPr/>
          <p:nvPr/>
        </p:nvSpPr>
        <p:spPr>
          <a:xfrm rot="5400000">
            <a:off x="1231615" y="422779"/>
            <a:ext cx="3740559" cy="3901375"/>
          </a:xfrm>
          <a:prstGeom prst="ellipse">
            <a:avLst/>
          </a:prstGeom>
          <a:gradFill flip="none" rotWithShape="1">
            <a:gsLst>
              <a:gs pos="100000">
                <a:srgbClr val="02040C"/>
              </a:gs>
              <a:gs pos="75000">
                <a:srgbClr val="021132"/>
              </a:gs>
              <a:gs pos="50000">
                <a:srgbClr val="031950"/>
              </a:gs>
              <a:gs pos="22000">
                <a:srgbClr val="041A4F"/>
              </a:gs>
            </a:gsLst>
            <a:lin ang="2700000" scaled="1"/>
            <a:tileRect/>
          </a:gradFill>
          <a:ln w="6350" cap="rnd">
            <a:solidFill>
              <a:schemeClr val="accent1">
                <a:shade val="15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200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54095895-52FA-7133-558F-4582CC3F79AA}"/>
              </a:ext>
            </a:extLst>
          </p:cNvPr>
          <p:cNvSpPr/>
          <p:nvPr/>
        </p:nvSpPr>
        <p:spPr>
          <a:xfrm rot="5400000">
            <a:off x="8868552" y="3974251"/>
            <a:ext cx="3386165" cy="3072325"/>
          </a:xfrm>
          <a:prstGeom prst="hexagon">
            <a:avLst>
              <a:gd name="adj" fmla="val 27782"/>
              <a:gd name="vf" fmla="val 115470"/>
            </a:avLst>
          </a:prstGeom>
          <a:gradFill flip="none" rotWithShape="1">
            <a:gsLst>
              <a:gs pos="100000">
                <a:srgbClr val="02040C"/>
              </a:gs>
              <a:gs pos="75000">
                <a:srgbClr val="021132"/>
              </a:gs>
              <a:gs pos="50000">
                <a:srgbClr val="031950"/>
              </a:gs>
              <a:gs pos="22000">
                <a:srgbClr val="041A4F"/>
              </a:gs>
            </a:gsLst>
            <a:lin ang="2700000" scaled="1"/>
            <a:tileRect/>
          </a:gradFill>
          <a:ln w="6350" cap="rnd">
            <a:solidFill>
              <a:schemeClr val="bg1"/>
            </a:solidFill>
            <a:round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2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1602E8A-EBE9-6D3B-3047-6667049A9466}"/>
              </a:ext>
            </a:extLst>
          </p:cNvPr>
          <p:cNvGrpSpPr/>
          <p:nvPr/>
        </p:nvGrpSpPr>
        <p:grpSpPr>
          <a:xfrm>
            <a:off x="4706543" y="3391656"/>
            <a:ext cx="1374859" cy="2309829"/>
            <a:chOff x="10340704" y="3321724"/>
            <a:chExt cx="2444750" cy="4107296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C87D849-169E-5093-4EF0-062D8750B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13"/>
            <a:stretch/>
          </p:blipFill>
          <p:spPr>
            <a:xfrm>
              <a:off x="10658124" y="3321724"/>
              <a:ext cx="1533876" cy="1356411"/>
            </a:xfrm>
            <a:prstGeom prst="rect">
              <a:avLst/>
            </a:prstGeom>
          </p:spPr>
        </p:pic>
        <p:pic>
          <p:nvPicPr>
            <p:cNvPr id="19" name="Picture 4" descr="Empresario, empresario, traje formal negro de hombre., gente, ciudad, corbata png thumbnail">
              <a:extLst>
                <a:ext uri="{FF2B5EF4-FFF2-40B4-BE49-F238E27FC236}">
                  <a16:creationId xmlns:a16="http://schemas.microsoft.com/office/drawing/2014/main" id="{5AA4A3F8-C8F7-16BC-AF85-0F10399EA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050" b="100000" l="0" r="91667">
                          <a14:foregroundMark x1="51389" y1="19010" x2="47500" y2="27426"/>
                          <a14:foregroundMark x1="36944" y1="18812" x2="40833" y2="26931"/>
                          <a14:foregroundMark x1="77778" y1="49901" x2="75833" y2="49703"/>
                          <a14:foregroundMark x1="8889" y1="49208" x2="8889" y2="46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0" b="39975"/>
            <a:stretch/>
          </p:blipFill>
          <p:spPr bwMode="auto">
            <a:xfrm>
              <a:off x="10340704" y="4327502"/>
              <a:ext cx="2444750" cy="310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CE0E28B-9E9F-DDC2-666A-B0ED78BC47B6}"/>
              </a:ext>
            </a:extLst>
          </p:cNvPr>
          <p:cNvGrpSpPr/>
          <p:nvPr/>
        </p:nvGrpSpPr>
        <p:grpSpPr>
          <a:xfrm>
            <a:off x="8310638" y="1475345"/>
            <a:ext cx="2954598" cy="4963865"/>
            <a:chOff x="10340704" y="3321724"/>
            <a:chExt cx="2444750" cy="4107296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FB2ED0A7-C161-7B16-0695-06D6E2E52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13"/>
            <a:stretch/>
          </p:blipFill>
          <p:spPr>
            <a:xfrm>
              <a:off x="10658124" y="3321724"/>
              <a:ext cx="1533876" cy="1356411"/>
            </a:xfrm>
            <a:prstGeom prst="rect">
              <a:avLst/>
            </a:prstGeom>
          </p:spPr>
        </p:pic>
        <p:pic>
          <p:nvPicPr>
            <p:cNvPr id="25" name="Picture 4" descr="Empresario, empresario, traje formal negro de hombre., gente, ciudad, corbata png thumbnail">
              <a:extLst>
                <a:ext uri="{FF2B5EF4-FFF2-40B4-BE49-F238E27FC236}">
                  <a16:creationId xmlns:a16="http://schemas.microsoft.com/office/drawing/2014/main" id="{79440962-D7D5-F1EC-1A3D-F79F9BA1BA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050" b="100000" l="0" r="91667">
                          <a14:foregroundMark x1="51389" y1="19010" x2="47500" y2="27426"/>
                          <a14:foregroundMark x1="36944" y1="18812" x2="40833" y2="26931"/>
                          <a14:foregroundMark x1="77778" y1="49901" x2="75833" y2="49703"/>
                          <a14:foregroundMark x1="8889" y1="49208" x2="8889" y2="46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0" b="39975"/>
            <a:stretch/>
          </p:blipFill>
          <p:spPr bwMode="auto">
            <a:xfrm>
              <a:off x="10340704" y="4327502"/>
              <a:ext cx="2444750" cy="310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E01DEDBA-342E-8952-767C-3FF4211A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6" y="1361838"/>
            <a:ext cx="3830047" cy="3791475"/>
          </a:xfrm>
          <a:prstGeom prst="ellipse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20A970EE-120E-AB1A-6320-EAF81C454E49}"/>
              </a:ext>
            </a:extLst>
          </p:cNvPr>
          <p:cNvGrpSpPr/>
          <p:nvPr/>
        </p:nvGrpSpPr>
        <p:grpSpPr>
          <a:xfrm>
            <a:off x="1590600" y="1620110"/>
            <a:ext cx="3439129" cy="3482287"/>
            <a:chOff x="1041067" y="57623"/>
            <a:chExt cx="4623682" cy="4681708"/>
          </a:xfrm>
        </p:grpSpPr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741710B9-35CB-6945-DF90-431E7827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01" y="57623"/>
              <a:ext cx="2531904" cy="3192616"/>
            </a:xfrm>
            <a:prstGeom prst="ellipse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45A8455C-58FC-1BA8-9C16-BC001778F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9869" r="89985">
                          <a14:foregroundMark x1="56313" y1="66300" x2="55878" y2="74500"/>
                          <a14:foregroundMark x1="51814" y1="73500" x2="47896" y2="66900"/>
                          <a14:backgroundMark x1="29753" y1="63400" x2="29753" y2="6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8" b="29912"/>
            <a:stretch/>
          </p:blipFill>
          <p:spPr bwMode="auto">
            <a:xfrm>
              <a:off x="1041067" y="1409701"/>
              <a:ext cx="4623682" cy="33296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E64565C-149C-948E-31D8-18B387D11D2A}"/>
              </a:ext>
            </a:extLst>
          </p:cNvPr>
          <p:cNvGrpSpPr/>
          <p:nvPr/>
        </p:nvGrpSpPr>
        <p:grpSpPr>
          <a:xfrm>
            <a:off x="6302757" y="474991"/>
            <a:ext cx="3439129" cy="3482287"/>
            <a:chOff x="1041067" y="57623"/>
            <a:chExt cx="4623682" cy="468170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093D8E4-598B-A1C9-6E17-31D99963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01" y="57623"/>
              <a:ext cx="2531904" cy="3192616"/>
            </a:xfrm>
            <a:prstGeom prst="rect">
              <a:avLst/>
            </a:prstGeom>
          </p:spPr>
        </p:pic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2F3604A5-2331-D04E-246F-BFDB1C1A21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9869" r="89985">
                          <a14:foregroundMark x1="56313" y1="66300" x2="55878" y2="74500"/>
                          <a14:foregroundMark x1="51814" y1="73500" x2="47896" y2="66900"/>
                          <a14:backgroundMark x1="29753" y1="63400" x2="29753" y2="6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8" b="29912"/>
            <a:stretch/>
          </p:blipFill>
          <p:spPr bwMode="auto">
            <a:xfrm>
              <a:off x="1041067" y="1409701"/>
              <a:ext cx="4623682" cy="3329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757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B9BD39-BD49-07B6-E96A-F84CC092F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820" y="-853287"/>
            <a:ext cx="3432345" cy="4170025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31CA58A5-5064-9B4B-C4D4-7F0CF768CB43}"/>
              </a:ext>
            </a:extLst>
          </p:cNvPr>
          <p:cNvGrpSpPr/>
          <p:nvPr/>
        </p:nvGrpSpPr>
        <p:grpSpPr>
          <a:xfrm>
            <a:off x="-471293" y="2668708"/>
            <a:ext cx="3254864" cy="4091971"/>
            <a:chOff x="5301888" y="626424"/>
            <a:chExt cx="6966311" cy="875795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8648835-19C0-3BC8-F448-EDEDF8EA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882" y="626424"/>
              <a:ext cx="3229438" cy="3923509"/>
            </a:xfrm>
            <a:prstGeom prst="rect">
              <a:avLst/>
            </a:prstGeom>
          </p:spPr>
        </p:pic>
        <p:pic>
          <p:nvPicPr>
            <p:cNvPr id="9" name="Picture 2" descr="Foto gratuita hombre de negocios feliz vestido con traje gris que se encuentran aisladas en la pared blanca">
              <a:extLst>
                <a:ext uri="{FF2B5EF4-FFF2-40B4-BE49-F238E27FC236}">
                  <a16:creationId xmlns:a16="http://schemas.microsoft.com/office/drawing/2014/main" id="{DFA28FD0-52F2-9201-DEC3-84886104F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9" b="100000" l="12950" r="89448">
                          <a14:foregroundMark x1="37410" y1="60224" x2="55156" y2="51597"/>
                          <a14:foregroundMark x1="59712" y1="57987" x2="44365" y2="48403"/>
                          <a14:foregroundMark x1="37890" y1="57188" x2="37890" y2="57188"/>
                          <a14:foregroundMark x1="52278" y1="42492" x2="55635" y2="36422"/>
                          <a14:foregroundMark x1="58513" y1="27636" x2="51319" y2="34665"/>
                          <a14:foregroundMark x1="43165" y1="29073" x2="44604" y2="32907"/>
                          <a14:foregroundMark x1="45084" y1="36901" x2="46283" y2="41853"/>
                          <a14:foregroundMark x1="45564" y1="34984" x2="46523" y2="35623"/>
                          <a14:foregroundMark x1="46763" y1="33706" x2="46763" y2="33706"/>
                          <a14:foregroundMark x1="43405" y1="27476" x2="43405" y2="27476"/>
                          <a14:backgroundMark x1="31415" y1="52396" x2="31415" y2="523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2" b="10933"/>
            <a:stretch/>
          </p:blipFill>
          <p:spPr bwMode="auto">
            <a:xfrm>
              <a:off x="5301888" y="2746268"/>
              <a:ext cx="6966311" cy="663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CD36647B-4C77-6C02-4B3C-15507BFCF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80" y="555113"/>
            <a:ext cx="1626156" cy="19756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EEF75-CF35-9132-6681-17BA0F2E4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68275" l="9947" r="898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4298" b="30070"/>
          <a:stretch/>
        </p:blipFill>
        <p:spPr>
          <a:xfrm>
            <a:off x="4258180" y="641920"/>
            <a:ext cx="854097" cy="1345633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D5C72D28-4D43-CFC4-B984-E5ABDE918BD1}"/>
              </a:ext>
            </a:extLst>
          </p:cNvPr>
          <p:cNvGrpSpPr/>
          <p:nvPr/>
        </p:nvGrpSpPr>
        <p:grpSpPr>
          <a:xfrm>
            <a:off x="2351525" y="2686411"/>
            <a:ext cx="2444750" cy="4112241"/>
            <a:chOff x="10340704" y="3316779"/>
            <a:chExt cx="2444750" cy="411224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F502CA5-7143-A20A-16E7-EE157CCE8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13"/>
            <a:stretch/>
          </p:blipFill>
          <p:spPr>
            <a:xfrm>
              <a:off x="10658124" y="3316779"/>
              <a:ext cx="1533876" cy="1356411"/>
            </a:xfrm>
            <a:prstGeom prst="rect">
              <a:avLst/>
            </a:prstGeom>
          </p:spPr>
        </p:pic>
        <p:pic>
          <p:nvPicPr>
            <p:cNvPr id="16" name="Picture 4" descr="Empresario, empresario, traje formal negro de hombre., gente, ciudad, corbata png thumbnail">
              <a:extLst>
                <a:ext uri="{FF2B5EF4-FFF2-40B4-BE49-F238E27FC236}">
                  <a16:creationId xmlns:a16="http://schemas.microsoft.com/office/drawing/2014/main" id="{644AAB84-A57E-3125-65E0-1E91EA9FE9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50" b="100000" l="0" r="91667">
                          <a14:foregroundMark x1="51389" y1="19010" x2="47500" y2="27426"/>
                          <a14:foregroundMark x1="36944" y1="18812" x2="40833" y2="26931"/>
                          <a14:foregroundMark x1="77778" y1="49901" x2="75833" y2="49703"/>
                          <a14:foregroundMark x1="8889" y1="49208" x2="8889" y2="46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0" b="39975"/>
            <a:stretch/>
          </p:blipFill>
          <p:spPr bwMode="auto">
            <a:xfrm>
              <a:off x="10340704" y="4327502"/>
              <a:ext cx="2444750" cy="310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A92EFB08-3E5B-507C-8FC7-AF6EBA34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68275" l="9947" r="898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13"/>
          <a:stretch/>
        </p:blipFill>
        <p:spPr>
          <a:xfrm>
            <a:off x="685688" y="2957344"/>
            <a:ext cx="3229438" cy="285580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A077FC8-3599-B309-8950-D8A25E1C4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68275" l="9947" r="898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99" y="3316738"/>
            <a:ext cx="1508888" cy="1833178"/>
          </a:xfrm>
          <a:prstGeom prst="rect">
            <a:avLst/>
          </a:prstGeom>
        </p:spPr>
      </p:pic>
      <p:pic>
        <p:nvPicPr>
          <p:cNvPr id="25" name="Picture 6" descr="Hombre de traje negro y ajustando su corbata">
            <a:extLst>
              <a:ext uri="{FF2B5EF4-FFF2-40B4-BE49-F238E27FC236}">
                <a16:creationId xmlns:a16="http://schemas.microsoft.com/office/drawing/2014/main" id="{969152BB-902E-E2CF-07DC-7B04BD6E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3323" y1="13909" x2="81949" y2="98321"/>
                        <a14:foregroundMark x1="32907" y1="88969" x2="17252" y2="87290"/>
                        <a14:foregroundMark x1="11342" y1="53237" x2="59585" y2="87290"/>
                        <a14:backgroundMark x1="46645" y1="11271" x2="50958" y2="240"/>
                        <a14:backgroundMark x1="46326" y1="10312" x2="37700" y2="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53" t="-2268" b="93219"/>
          <a:stretch/>
        </p:blipFill>
        <p:spPr bwMode="auto">
          <a:xfrm>
            <a:off x="9503177" y="183239"/>
            <a:ext cx="2572711" cy="27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ombre de traje negro y ajustando su corbata">
            <a:extLst>
              <a:ext uri="{FF2B5EF4-FFF2-40B4-BE49-F238E27FC236}">
                <a16:creationId xmlns:a16="http://schemas.microsoft.com/office/drawing/2014/main" id="{FCF2AEA9-63DA-F2DE-08F9-69C3FFEC0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3323" y1="13909" x2="81949" y2="98321"/>
                        <a14:foregroundMark x1="32907" y1="88969" x2="17252" y2="87290"/>
                        <a14:foregroundMark x1="11342" y1="53237" x2="59585" y2="87290"/>
                        <a14:backgroundMark x1="46645" y1="11271" x2="50958" y2="240"/>
                        <a14:backgroundMark x1="46326" y1="10312" x2="37700" y2="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73" b="93220"/>
          <a:stretch/>
        </p:blipFill>
        <p:spPr bwMode="auto">
          <a:xfrm>
            <a:off x="6096000" y="791380"/>
            <a:ext cx="1921565" cy="211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mbre de traje negro y ajustando su corbata">
            <a:extLst>
              <a:ext uri="{FF2B5EF4-FFF2-40B4-BE49-F238E27FC236}">
                <a16:creationId xmlns:a16="http://schemas.microsoft.com/office/drawing/2014/main" id="{099B76CD-AB67-DE5D-94AD-521F486EE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3323" y1="13909" x2="81949" y2="98321"/>
                        <a14:foregroundMark x1="32907" y1="88969" x2="17252" y2="87290"/>
                        <a14:foregroundMark x1="11342" y1="53237" x2="59585" y2="87290"/>
                        <a14:backgroundMark x1="46645" y1="11271" x2="50958" y2="240"/>
                        <a14:backgroundMark x1="46326" y1="10312" x2="37700" y2="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7" r="67773" b="93220"/>
          <a:stretch/>
        </p:blipFill>
        <p:spPr bwMode="auto">
          <a:xfrm rot="10800000">
            <a:off x="7999914" y="791380"/>
            <a:ext cx="1014546" cy="213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ombre de traje negro y ajustando su corbata">
            <a:extLst>
              <a:ext uri="{FF2B5EF4-FFF2-40B4-BE49-F238E27FC236}">
                <a16:creationId xmlns:a16="http://schemas.microsoft.com/office/drawing/2014/main" id="{B41CB156-26CB-F6C9-8A0E-E30264A80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3323" y1="13909" x2="81949" y2="98321"/>
                        <a14:foregroundMark x1="32907" y1="88969" x2="17252" y2="87290"/>
                        <a14:foregroundMark x1="11342" y1="53237" x2="59585" y2="87290"/>
                        <a14:backgroundMark x1="46645" y1="11271" x2="50958" y2="240"/>
                        <a14:backgroundMark x1="46326" y1="10312" x2="37700" y2="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53" t="-2268" r="30783" b="93219"/>
          <a:stretch/>
        </p:blipFill>
        <p:spPr bwMode="auto">
          <a:xfrm rot="10800000" flipV="1">
            <a:off x="8783463" y="180213"/>
            <a:ext cx="737204" cy="27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FBCBE48A-9CC8-7FB4-F8AC-B94270E4E184}"/>
              </a:ext>
            </a:extLst>
          </p:cNvPr>
          <p:cNvGrpSpPr/>
          <p:nvPr/>
        </p:nvGrpSpPr>
        <p:grpSpPr>
          <a:xfrm>
            <a:off x="6096000" y="770490"/>
            <a:ext cx="5979888" cy="5990189"/>
            <a:chOff x="6096000" y="876791"/>
            <a:chExt cx="5979888" cy="5990189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DFB3278E-F8B4-21D1-7F15-0B8564C5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4" y="876791"/>
              <a:ext cx="3014506" cy="3807211"/>
            </a:xfrm>
            <a:prstGeom prst="rect">
              <a:avLst/>
            </a:prstGeom>
          </p:spPr>
        </p:pic>
        <p:pic>
          <p:nvPicPr>
            <p:cNvPr id="35" name="Picture 6" descr="Hombre de traje negro y ajustando su corbata">
              <a:extLst>
                <a:ext uri="{FF2B5EF4-FFF2-40B4-BE49-F238E27FC236}">
                  <a16:creationId xmlns:a16="http://schemas.microsoft.com/office/drawing/2014/main" id="{165236B1-27FF-02BC-888B-1F7B3022CD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3323" y1="13909" x2="81949" y2="98321"/>
                          <a14:foregroundMark x1="32907" y1="88969" x2="17252" y2="87290"/>
                          <a14:foregroundMark x1="11342" y1="53237" x2="59585" y2="87290"/>
                          <a14:backgroundMark x1="46645" y1="11271" x2="50958" y2="240"/>
                          <a14:backgroundMark x1="46326" y1="10312" x2="37700" y2="2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8"/>
            <a:stretch/>
          </p:blipFill>
          <p:spPr bwMode="auto">
            <a:xfrm>
              <a:off x="6096000" y="2992687"/>
              <a:ext cx="5979888" cy="387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297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DE21338D-42CC-0618-7727-83C00D871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5" b="69909"/>
          <a:stretch/>
        </p:blipFill>
        <p:spPr bwMode="auto">
          <a:xfrm>
            <a:off x="0" y="37655"/>
            <a:ext cx="5219700" cy="68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to gratuita exitoso empresario masculino confiado posando con los brazos cruzados">
            <a:extLst>
              <a:ext uri="{FF2B5EF4-FFF2-40B4-BE49-F238E27FC236}">
                <a16:creationId xmlns:a16="http://schemas.microsoft.com/office/drawing/2014/main" id="{A9D98BB6-FBF4-AA1F-46D4-316357165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8" b="29269"/>
          <a:stretch/>
        </p:blipFill>
        <p:spPr bwMode="auto">
          <a:xfrm>
            <a:off x="7401340" y="298173"/>
            <a:ext cx="4790660" cy="62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0F31C55-F61B-684C-070D-7AD35C0CBE27}"/>
              </a:ext>
            </a:extLst>
          </p:cNvPr>
          <p:cNvGrpSpPr/>
          <p:nvPr/>
        </p:nvGrpSpPr>
        <p:grpSpPr>
          <a:xfrm>
            <a:off x="282189" y="45353"/>
            <a:ext cx="4626611" cy="6767293"/>
            <a:chOff x="1038138" y="23443"/>
            <a:chExt cx="4626611" cy="6767293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EE9B4D3-880B-E666-8605-BFA85BFA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238" y="23443"/>
              <a:ext cx="2523112" cy="3192615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ED47DD02-724C-E614-72CE-90D7619DA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9869" r="89985">
                          <a14:foregroundMark x1="56313" y1="66300" x2="55878" y2="74500"/>
                          <a14:foregroundMark x1="51814" y1="73500" x2="47896" y2="66900"/>
                          <a14:backgroundMark x1="29753" y1="63400" x2="29753" y2="6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7"/>
            <a:stretch/>
          </p:blipFill>
          <p:spPr bwMode="auto">
            <a:xfrm>
              <a:off x="1038138" y="1409700"/>
              <a:ext cx="4626611" cy="538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63F5F67-DEA5-ACBA-C876-E287587E65CF}"/>
              </a:ext>
            </a:extLst>
          </p:cNvPr>
          <p:cNvGrpSpPr/>
          <p:nvPr/>
        </p:nvGrpSpPr>
        <p:grpSpPr>
          <a:xfrm>
            <a:off x="8303144" y="1123527"/>
            <a:ext cx="3750692" cy="3795357"/>
            <a:chOff x="1038138" y="57623"/>
            <a:chExt cx="4626611" cy="468170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BBB0A364-5D82-75E9-CCF1-9621DAAB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01" y="57623"/>
              <a:ext cx="2531904" cy="3192616"/>
            </a:xfrm>
            <a:prstGeom prst="rect">
              <a:avLst/>
            </a:prstGeom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19D14423-C889-8D3C-E10D-6CABD5867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9869" r="89985">
                          <a14:foregroundMark x1="56313" y1="66300" x2="55878" y2="74500"/>
                          <a14:foregroundMark x1="51814" y1="73500" x2="47896" y2="66900"/>
                          <a14:backgroundMark x1="29753" y1="63400" x2="29753" y2="6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8" b="29912"/>
            <a:stretch/>
          </p:blipFill>
          <p:spPr bwMode="auto">
            <a:xfrm>
              <a:off x="1038138" y="1409700"/>
              <a:ext cx="4626611" cy="3329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88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BB391F3-C865-37C6-676B-E3A1AB44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730" y="868780"/>
            <a:ext cx="5038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AAC4C7F-F640-CA9A-7ECD-5622D124EA12}"/>
              </a:ext>
            </a:extLst>
          </p:cNvPr>
          <p:cNvGrpSpPr/>
          <p:nvPr/>
        </p:nvGrpSpPr>
        <p:grpSpPr>
          <a:xfrm>
            <a:off x="570270" y="659393"/>
            <a:ext cx="2658122" cy="2769607"/>
            <a:chOff x="2094270" y="779859"/>
            <a:chExt cx="2658122" cy="2769607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F58A0C8-A2C2-1CF9-111E-E525617A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35" y="779859"/>
              <a:ext cx="1496558" cy="1818198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6FAACFD-6AAE-5EF9-4DB2-0DE67A427C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0" b="98600" l="18603" r="78766">
                          <a14:foregroundMark x1="48004" y1="59267" x2="48004" y2="59267"/>
                          <a14:foregroundMark x1="47686" y1="58400" x2="45962" y2="57567"/>
                          <a14:foregroundMark x1="58621" y1="83800" x2="59528" y2="77033"/>
                          <a14:foregroundMark x1="62114" y1="75133" x2="69873" y2="67100"/>
                          <a14:foregroundMark x1="62387" y1="67300" x2="56624" y2="64133"/>
                          <a14:foregroundMark x1="61525" y1="62433" x2="48004" y2="78733"/>
                          <a14:foregroundMark x1="49728" y1="66467" x2="46824" y2="76200"/>
                          <a14:backgroundMark x1="63566" y1="42533" x2="63566" y2="42533"/>
                          <a14:backgroundMark x1="62704" y1="44433" x2="62114" y2="39567"/>
                          <a14:backgroundMark x1="62114" y1="46333" x2="62387" y2="44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t="21657" r="22161" b="50899"/>
            <a:stretch/>
          </p:blipFill>
          <p:spPr bwMode="auto">
            <a:xfrm>
              <a:off x="2094270" y="1667408"/>
              <a:ext cx="2658122" cy="188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974E94A-837F-5581-913F-1DF95ED7CB82}"/>
              </a:ext>
            </a:extLst>
          </p:cNvPr>
          <p:cNvGrpSpPr/>
          <p:nvPr/>
        </p:nvGrpSpPr>
        <p:grpSpPr>
          <a:xfrm>
            <a:off x="2861388" y="546184"/>
            <a:ext cx="2880940" cy="2917094"/>
            <a:chOff x="1041067" y="57623"/>
            <a:chExt cx="4623682" cy="468170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EF77819-BC18-50B8-C6B1-DA637046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01" y="57623"/>
              <a:ext cx="2531904" cy="3192616"/>
            </a:xfrm>
            <a:prstGeom prst="rect">
              <a:avLst/>
            </a:prstGeom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2C466A4A-7F4D-6D68-DFA5-4265FB50D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9869" r="89985">
                          <a14:foregroundMark x1="56313" y1="66300" x2="55878" y2="74500"/>
                          <a14:foregroundMark x1="51814" y1="73500" x2="47896" y2="66900"/>
                          <a14:backgroundMark x1="29753" y1="63400" x2="29753" y2="6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8" b="29912"/>
            <a:stretch/>
          </p:blipFill>
          <p:spPr bwMode="auto">
            <a:xfrm>
              <a:off x="1041067" y="1409701"/>
              <a:ext cx="4623682" cy="3329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6918132-4BEC-A25E-F8EF-6F637673D231}"/>
              </a:ext>
            </a:extLst>
          </p:cNvPr>
          <p:cNvGrpSpPr/>
          <p:nvPr/>
        </p:nvGrpSpPr>
        <p:grpSpPr>
          <a:xfrm>
            <a:off x="5519510" y="581696"/>
            <a:ext cx="3254864" cy="4091971"/>
            <a:chOff x="5301888" y="626424"/>
            <a:chExt cx="6966311" cy="8757952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DA8FA8E-8CB1-95DD-7011-400EB3AD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882" y="626424"/>
              <a:ext cx="3229438" cy="3923509"/>
            </a:xfrm>
            <a:prstGeom prst="rect">
              <a:avLst/>
            </a:prstGeom>
          </p:spPr>
        </p:pic>
        <p:pic>
          <p:nvPicPr>
            <p:cNvPr id="12" name="Picture 2" descr="Foto gratuita hombre de negocios feliz vestido con traje gris que se encuentran aisladas en la pared blanca">
              <a:extLst>
                <a:ext uri="{FF2B5EF4-FFF2-40B4-BE49-F238E27FC236}">
                  <a16:creationId xmlns:a16="http://schemas.microsoft.com/office/drawing/2014/main" id="{F333C4D0-44C0-2F3C-3939-8E5333ED1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559" b="100000" l="12950" r="89448">
                          <a14:foregroundMark x1="37410" y1="60224" x2="55156" y2="51597"/>
                          <a14:foregroundMark x1="59712" y1="57987" x2="44365" y2="48403"/>
                          <a14:foregroundMark x1="37890" y1="57188" x2="37890" y2="57188"/>
                          <a14:foregroundMark x1="52278" y1="42492" x2="55635" y2="36422"/>
                          <a14:foregroundMark x1="58513" y1="27636" x2="51319" y2="34665"/>
                          <a14:foregroundMark x1="43165" y1="29073" x2="44604" y2="32907"/>
                          <a14:foregroundMark x1="45084" y1="36901" x2="46283" y2="41853"/>
                          <a14:foregroundMark x1="45564" y1="34984" x2="46523" y2="35623"/>
                          <a14:foregroundMark x1="46763" y1="33706" x2="46763" y2="33706"/>
                          <a14:foregroundMark x1="43405" y1="27476" x2="43405" y2="27476"/>
                          <a14:backgroundMark x1="31415" y1="52396" x2="31415" y2="523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2" b="10933"/>
            <a:stretch/>
          </p:blipFill>
          <p:spPr bwMode="auto">
            <a:xfrm>
              <a:off x="5301888" y="2746268"/>
              <a:ext cx="6966311" cy="663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600151E-6DBD-36BD-1B4F-605F73347F3E}"/>
              </a:ext>
            </a:extLst>
          </p:cNvPr>
          <p:cNvGrpSpPr/>
          <p:nvPr/>
        </p:nvGrpSpPr>
        <p:grpSpPr>
          <a:xfrm>
            <a:off x="8114276" y="581696"/>
            <a:ext cx="2954598" cy="4969841"/>
            <a:chOff x="10340704" y="3316779"/>
            <a:chExt cx="2444750" cy="411224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59A1FE8-1606-8F12-5BA3-BC747A738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13"/>
            <a:stretch/>
          </p:blipFill>
          <p:spPr>
            <a:xfrm>
              <a:off x="10658124" y="3316779"/>
              <a:ext cx="1533876" cy="1356411"/>
            </a:xfrm>
            <a:prstGeom prst="rect">
              <a:avLst/>
            </a:prstGeom>
          </p:spPr>
        </p:pic>
        <p:pic>
          <p:nvPicPr>
            <p:cNvPr id="15" name="Picture 4" descr="Empresario, empresario, traje formal negro de hombre., gente, ciudad, corbata png thumbnail">
              <a:extLst>
                <a:ext uri="{FF2B5EF4-FFF2-40B4-BE49-F238E27FC236}">
                  <a16:creationId xmlns:a16="http://schemas.microsoft.com/office/drawing/2014/main" id="{85AAC051-B131-EEB9-C439-C7CCE5DCF2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50" b="100000" l="0" r="91667">
                          <a14:foregroundMark x1="51389" y1="19010" x2="47500" y2="27426"/>
                          <a14:foregroundMark x1="36944" y1="18812" x2="40833" y2="26931"/>
                          <a14:foregroundMark x1="77778" y1="49901" x2="75833" y2="49703"/>
                          <a14:foregroundMark x1="8889" y1="49208" x2="8889" y2="46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0" b="39975"/>
            <a:stretch/>
          </p:blipFill>
          <p:spPr bwMode="auto">
            <a:xfrm>
              <a:off x="10340704" y="4327502"/>
              <a:ext cx="2444750" cy="310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E68B602-BD19-FCB0-709F-EC0714B55C81}"/>
              </a:ext>
            </a:extLst>
          </p:cNvPr>
          <p:cNvGrpSpPr/>
          <p:nvPr/>
        </p:nvGrpSpPr>
        <p:grpSpPr>
          <a:xfrm>
            <a:off x="619040" y="1821222"/>
            <a:ext cx="5962650" cy="6075600"/>
            <a:chOff x="619040" y="1821222"/>
            <a:chExt cx="5962650" cy="6075600"/>
          </a:xfrm>
        </p:grpSpPr>
        <p:pic>
          <p:nvPicPr>
            <p:cNvPr id="4102" name="Picture 6" descr="Hombre de traje negro y ajustando su corbata">
              <a:extLst>
                <a:ext uri="{FF2B5EF4-FFF2-40B4-BE49-F238E27FC236}">
                  <a16:creationId xmlns:a16="http://schemas.microsoft.com/office/drawing/2014/main" id="{51D67EF4-D98F-0CC9-8FB7-9FB2BAB5C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23323" y1="13909" x2="81949" y2="98321"/>
                          <a14:foregroundMark x1="32907" y1="88969" x2="17252" y2="87290"/>
                          <a14:foregroundMark x1="11342" y1="53237" x2="59585" y2="87290"/>
                          <a14:backgroundMark x1="46645" y1="11271" x2="50958" y2="240"/>
                          <a14:backgroundMark x1="46326" y1="10312" x2="37700" y2="2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40" y="3924897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AE6A4E0-1423-31E6-5503-E6AD8ED44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68275" l="9947" r="898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17" y="1821222"/>
              <a:ext cx="3083294" cy="3887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7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15</Words>
  <Application>Microsoft Office PowerPoint</Application>
  <PresentationFormat>Panorámica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Colonna MT</vt:lpstr>
      <vt:lpstr>Mistral</vt:lpstr>
      <vt:lpstr>Tema de Office</vt:lpstr>
      <vt:lpstr>ICON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</dc:title>
  <dc:creator>DANNY JOEL BUCAY SHUCAD</dc:creator>
  <cp:lastModifiedBy>DANNY JOEL BUCAY SHUCAD</cp:lastModifiedBy>
  <cp:revision>8</cp:revision>
  <dcterms:created xsi:type="dcterms:W3CDTF">2023-08-04T16:33:09Z</dcterms:created>
  <dcterms:modified xsi:type="dcterms:W3CDTF">2023-08-05T01:19:31Z</dcterms:modified>
</cp:coreProperties>
</file>